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6"/>
  </p:notesMasterIdLst>
  <p:sldIdLst>
    <p:sldId id="258" r:id="rId3"/>
    <p:sldId id="431" r:id="rId4"/>
    <p:sldId id="430" r:id="rId5"/>
    <p:sldId id="438" r:id="rId6"/>
    <p:sldId id="433" r:id="rId7"/>
    <p:sldId id="436" r:id="rId8"/>
    <p:sldId id="434" r:id="rId9"/>
    <p:sldId id="435" r:id="rId10"/>
    <p:sldId id="437" r:id="rId11"/>
    <p:sldId id="414" r:id="rId12"/>
    <p:sldId id="403" r:id="rId13"/>
    <p:sldId id="415" r:id="rId14"/>
    <p:sldId id="413" r:id="rId15"/>
    <p:sldId id="408" r:id="rId16"/>
    <p:sldId id="407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16" r:id="rId25"/>
    <p:sldId id="412" r:id="rId26"/>
    <p:sldId id="409" r:id="rId27"/>
    <p:sldId id="411" r:id="rId28"/>
    <p:sldId id="410" r:id="rId29"/>
    <p:sldId id="400" r:id="rId30"/>
    <p:sldId id="401" r:id="rId31"/>
    <p:sldId id="404" r:id="rId32"/>
    <p:sldId id="402" r:id="rId33"/>
    <p:sldId id="259" r:id="rId34"/>
    <p:sldId id="260" r:id="rId3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3387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>
                <a:solidFill>
                  <a:schemeClr val="tx2">
                    <a:lumMod val="75000"/>
                  </a:schemeClr>
                </a:solidFill>
              </a:rPr>
              <a:t>Serious</a:t>
            </a:r>
            <a:r>
              <a:rPr lang="it-IT" sz="5400" dirty="0">
                <a:solidFill>
                  <a:schemeClr val="tx2">
                    <a:lumMod val="75000"/>
                  </a:schemeClr>
                </a:solidFill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6" y="1454045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9" y="2784192"/>
            <a:ext cx="1237894" cy="111307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2527074" y="1399696"/>
            <a:ext cx="2021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rgbClr val="92D050"/>
                </a:solidFill>
              </a:rPr>
              <a:t>DSA</a:t>
            </a:r>
            <a:endParaRPr lang="it-IT" sz="1400" b="1" dirty="0">
              <a:solidFill>
                <a:srgbClr val="92D05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06" y="2747271"/>
            <a:ext cx="1211756" cy="121175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239746" y="141820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2568696" y="2764336"/>
            <a:ext cx="1707666" cy="1147601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2585585" y="1429223"/>
            <a:ext cx="1690777" cy="1175513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412359" y="125369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096153" y="1231075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117606" y="2572691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4822921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315364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2166" y="43026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B06CDD2-7FFD-4B5C-AEB1-4C90397FC46D}"/>
              </a:ext>
            </a:extLst>
          </p:cNvPr>
          <p:cNvSpPr/>
          <p:nvPr/>
        </p:nvSpPr>
        <p:spPr>
          <a:xfrm>
            <a:off x="222702" y="273796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407490" y="256196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8A990274-8665-47B3-BFCF-414BCB097C4A}"/>
              </a:ext>
            </a:extLst>
          </p:cNvPr>
          <p:cNvSpPr/>
          <p:nvPr/>
        </p:nvSpPr>
        <p:spPr>
          <a:xfrm>
            <a:off x="4857867" y="2302046"/>
            <a:ext cx="1339316" cy="869398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382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12375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990544"/>
            <a:ext cx="8581043" cy="84040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8A86EE-5C1D-4B5E-BBF0-4430AB196280}"/>
              </a:ext>
            </a:extLst>
          </p:cNvPr>
          <p:cNvSpPr txBox="1">
            <a:spLocks/>
          </p:cNvSpPr>
          <p:nvPr/>
        </p:nvSpPr>
        <p:spPr>
          <a:xfrm>
            <a:off x="440922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F93864-F87C-47BB-BB8E-05BCFFCBC2A2}"/>
              </a:ext>
            </a:extLst>
          </p:cNvPr>
          <p:cNvSpPr txBox="1">
            <a:spLocks/>
          </p:cNvSpPr>
          <p:nvPr/>
        </p:nvSpPr>
        <p:spPr>
          <a:xfrm>
            <a:off x="122035" y="10022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9530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957</Words>
  <Application>Microsoft Office PowerPoint</Application>
  <PresentationFormat>Presentazione su schermo (4:3)</PresentationFormat>
  <Paragraphs>235</Paragraphs>
  <Slides>33</Slides>
  <Notes>10</Notes>
  <HiddenSlides>2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 giochi</vt:lpstr>
      <vt:lpstr>Progressi giochi</vt:lpstr>
      <vt:lpstr>Presentazione software</vt:lpstr>
      <vt:lpstr>Syllable Game</vt:lpstr>
      <vt:lpstr>Presentazione standard di PowerPoint</vt:lpstr>
      <vt:lpstr>Number Game Game Design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47</cp:revision>
  <dcterms:created xsi:type="dcterms:W3CDTF">2021-05-10T14:21:25Z</dcterms:created>
  <dcterms:modified xsi:type="dcterms:W3CDTF">2021-05-21T14:16:55Z</dcterms:modified>
</cp:coreProperties>
</file>